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96" d="100"/>
          <a:sy n="96" d="100"/>
        </p:scale>
        <p:origin x="-112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80143D8-97F3-204E-B389-2729085361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9536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708130-ABEB-A147-838E-8E86D8DE3879}" type="slidenum">
              <a:rPr lang="en-US"/>
              <a:pPr/>
              <a:t>1</a:t>
            </a:fld>
            <a:endParaRPr lang="en-US"/>
          </a:p>
        </p:txBody>
      </p:sp>
      <p:sp>
        <p:nvSpPr>
          <p:cNvPr id="11266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6A0918-5DA9-2846-85F1-B9E21EBC2123}" type="slidenum">
              <a:rPr lang="en-US"/>
              <a:pPr/>
              <a:t>2</a:t>
            </a:fld>
            <a:endParaRPr lang="en-US"/>
          </a:p>
        </p:txBody>
      </p:sp>
      <p:sp>
        <p:nvSpPr>
          <p:cNvPr id="12290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FC0EA6-E64A-2247-B7F2-2E8542EFFA85}" type="slidenum">
              <a:rPr lang="en-US"/>
              <a:pPr/>
              <a:t>3</a:t>
            </a:fld>
            <a:endParaRPr lang="en-US"/>
          </a:p>
        </p:txBody>
      </p:sp>
      <p:sp>
        <p:nvSpPr>
          <p:cNvPr id="13314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A525A4-5A62-5543-84CF-AC7A1823ECE7}" type="slidenum">
              <a:rPr lang="en-US"/>
              <a:pPr/>
              <a:t>4</a:t>
            </a:fld>
            <a:endParaRPr lang="en-US"/>
          </a:p>
        </p:txBody>
      </p:sp>
      <p:sp>
        <p:nvSpPr>
          <p:cNvPr id="14338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0FDB98-E494-F04B-8CC6-B975496AB6FD}" type="slidenum">
              <a:rPr lang="en-US"/>
              <a:pPr/>
              <a:t>5</a:t>
            </a:fld>
            <a:endParaRPr lang="en-US"/>
          </a:p>
        </p:txBody>
      </p:sp>
      <p:sp>
        <p:nvSpPr>
          <p:cNvPr id="15362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AA9F48-F9E9-8644-9F12-27D6C2BC59B8}" type="slidenum">
              <a:rPr lang="en-US"/>
              <a:pPr/>
              <a:t>6</a:t>
            </a:fld>
            <a:endParaRPr lang="en-US"/>
          </a:p>
        </p:txBody>
      </p:sp>
      <p:sp>
        <p:nvSpPr>
          <p:cNvPr id="16386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9EEA4E-74CC-604A-A62F-D79672FACBF8}" type="slidenum">
              <a:rPr lang="en-US"/>
              <a:pPr/>
              <a:t>7</a:t>
            </a:fld>
            <a:endParaRPr lang="en-US"/>
          </a:p>
        </p:txBody>
      </p:sp>
      <p:sp>
        <p:nvSpPr>
          <p:cNvPr id="17410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8C26CE-E22A-5B4E-8863-73EC56FD4CA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365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9F75F5-7B10-6B48-A392-66F6438C81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617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7F4DA3-AA04-B149-BFBE-B5D27F1AD88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390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858C66-FAC0-754F-B5C9-127B349F9B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735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702B88-59E6-364C-B8B3-45992FA50A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606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861EAC-0BF4-1A4C-B25B-2C6877FD47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606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4B26A5-B5A3-5A47-A28A-699A940EC6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076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44FA1B-C9EF-F546-8862-1D9573D868E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719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C49691-B9A5-E947-B80A-92FC3AB3E2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8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7DDF0D-B6FA-0246-8768-D44389081A3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91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38C50E-19D1-1F4E-9A32-D531D81068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229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5CCE4BA-BEB6-CD48-A5F8-F1A821DAE67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3200"/>
              <a:t> </a:t>
            </a:r>
            <a:r>
              <a:rPr lang="en-US" sz="3600"/>
              <a:t>We Regulate to Coordinate:  Human and Machine Joint Activity</a:t>
            </a:r>
            <a:r>
              <a:rPr lang="en-US"/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Paul Feltovich</a:t>
            </a:r>
          </a:p>
          <a:p>
            <a:r>
              <a:rPr lang="en-US"/>
              <a:t>Jeff Bradshaw </a:t>
            </a:r>
          </a:p>
          <a:p>
            <a:r>
              <a:rPr lang="en-US"/>
              <a:t>Others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Social Joint Activity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Common goals</a:t>
            </a:r>
          </a:p>
          <a:p>
            <a:pPr lvl="1"/>
            <a:r>
              <a:rPr lang="en-US"/>
              <a:t>Basic Compact</a:t>
            </a:r>
          </a:p>
          <a:p>
            <a:endParaRPr lang="en-US"/>
          </a:p>
          <a:p>
            <a:r>
              <a:rPr lang="en-US"/>
              <a:t>Interdependence</a:t>
            </a:r>
          </a:p>
          <a:p>
            <a:endParaRPr lang="en-US"/>
          </a:p>
          <a:p>
            <a:r>
              <a:rPr lang="en-US"/>
              <a:t>Predictability and order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Ben Franklin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ja-JP" altLang="en-US"/>
              <a:t>“</a:t>
            </a:r>
            <a:r>
              <a:rPr lang="en-US" b="1"/>
              <a:t>Order</a:t>
            </a:r>
            <a:r>
              <a:rPr lang="en-US"/>
              <a:t>: Let all your things have their </a:t>
            </a:r>
            <a:r>
              <a:rPr lang="en-US" i="1"/>
              <a:t>places</a:t>
            </a:r>
            <a:r>
              <a:rPr lang="en-US"/>
              <a:t>; let each part of your business have its </a:t>
            </a:r>
            <a:r>
              <a:rPr lang="en-US" i="1"/>
              <a:t>time</a:t>
            </a:r>
            <a:r>
              <a:rPr lang="en-US"/>
              <a:t>.</a:t>
            </a:r>
            <a:r>
              <a:rPr lang="ja-JP" altLang="en-US"/>
              <a:t>”</a:t>
            </a:r>
            <a:r>
              <a:rPr lang="en-US"/>
              <a:t> 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What is Required?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Know some things in common</a:t>
            </a:r>
          </a:p>
          <a:p>
            <a:pPr lvl="1">
              <a:lnSpc>
                <a:spcPct val="90000"/>
              </a:lnSpc>
            </a:pPr>
            <a:r>
              <a:rPr lang="en-US"/>
              <a:t>Common Ground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Navigate interdependence points</a:t>
            </a:r>
          </a:p>
          <a:p>
            <a:pPr lvl="1">
              <a:lnSpc>
                <a:spcPct val="90000"/>
              </a:lnSpc>
            </a:pPr>
            <a:r>
              <a:rPr lang="en-US"/>
              <a:t>Coordination devices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Communicate in repairable ways</a:t>
            </a:r>
          </a:p>
          <a:p>
            <a:pPr lvl="1">
              <a:lnSpc>
                <a:spcPct val="90000"/>
              </a:lnSpc>
            </a:pPr>
            <a:r>
              <a:rPr lang="en-US"/>
              <a:t>Joint Action Ladder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The Role of Regulation</a:t>
            </a: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Culture and regulation</a:t>
            </a:r>
          </a:p>
          <a:p>
            <a:r>
              <a:rPr lang="en-US"/>
              <a:t>Taxonomy (Ontology) of regulatory systems</a:t>
            </a:r>
          </a:p>
          <a:p>
            <a:pPr lvl="1"/>
            <a:r>
              <a:rPr lang="en-US" sz="3200"/>
              <a:t>Permissions and forbiddances</a:t>
            </a:r>
          </a:p>
          <a:p>
            <a:pPr lvl="1"/>
            <a:r>
              <a:rPr lang="en-US" sz="3200"/>
              <a:t>Obligations </a:t>
            </a:r>
          </a:p>
          <a:p>
            <a:pPr lvl="1"/>
            <a:r>
              <a:rPr lang="en-US" sz="3200"/>
              <a:t>Design of affordances (Norman)</a:t>
            </a:r>
          </a:p>
          <a:p>
            <a:pPr lvl="1"/>
            <a:r>
              <a:rPr lang="en-US" sz="3200"/>
              <a:t>Many others…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KAoS Computer Policy</a:t>
            </a: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Rule systems for agent (and human) behavior/interaction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Infrastructure--Agent </a:t>
            </a:r>
            <a:r>
              <a:rPr lang="ja-JP" altLang="en-US"/>
              <a:t>“</a:t>
            </a:r>
            <a:r>
              <a:rPr lang="en-US"/>
              <a:t>neighborhoods</a:t>
            </a:r>
            <a:r>
              <a:rPr lang="ja-JP" altLang="en-US"/>
              <a:t>”</a:t>
            </a:r>
            <a:endParaRPr lang="en-US"/>
          </a:p>
          <a:p>
            <a:pPr lvl="1">
              <a:lnSpc>
                <a:spcPct val="90000"/>
              </a:lnSpc>
            </a:pPr>
            <a:r>
              <a:rPr lang="en-US"/>
              <a:t>Cultural modeling</a:t>
            </a:r>
          </a:p>
          <a:p>
            <a:pPr lvl="1">
              <a:lnSpc>
                <a:spcPct val="90000"/>
              </a:lnSpc>
            </a:pPr>
            <a:r>
              <a:rPr lang="en-US"/>
              <a:t>CDIX:  cross domain information exchange</a:t>
            </a:r>
          </a:p>
          <a:p>
            <a:pPr lvl="1">
              <a:lnSpc>
                <a:spcPct val="90000"/>
              </a:lnSpc>
            </a:pPr>
            <a:r>
              <a:rPr lang="en-US"/>
              <a:t>Find clear path through underwater mine fields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The Upper Bound Problem</a:t>
            </a: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Sophistication of common ground and coordination sets the top effectiveness</a:t>
            </a:r>
          </a:p>
          <a:p>
            <a:endParaRPr lang="en-US"/>
          </a:p>
          <a:p>
            <a:r>
              <a:rPr lang="en-US"/>
              <a:t>Communication and handoffs</a:t>
            </a:r>
          </a:p>
          <a:p>
            <a:pPr lvl="1"/>
            <a:r>
              <a:rPr lang="ja-JP" altLang="en-US"/>
              <a:t>“</a:t>
            </a:r>
            <a:r>
              <a:rPr lang="en-US"/>
              <a:t>Ten Challenges</a:t>
            </a:r>
            <a:r>
              <a:rPr lang="ja-JP" altLang="en-US"/>
              <a:t>”</a:t>
            </a:r>
            <a:r>
              <a:rPr lang="en-US"/>
              <a:t> (Woods et al.)</a:t>
            </a:r>
          </a:p>
          <a:p>
            <a:endParaRPr lang="en-US"/>
          </a:p>
          <a:p>
            <a:r>
              <a:rPr lang="en-US"/>
              <a:t>Design </a:t>
            </a:r>
            <a:r>
              <a:rPr lang="ja-JP" altLang="en-US"/>
              <a:t>“</a:t>
            </a:r>
            <a:r>
              <a:rPr lang="en-US"/>
              <a:t>backwards</a:t>
            </a:r>
            <a:r>
              <a:rPr lang="ja-JP" altLang="en-US"/>
              <a:t>”</a:t>
            </a:r>
            <a:r>
              <a:rPr lang="en-US"/>
              <a:t>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178</Words>
  <Application>Microsoft Macintosh PowerPoint</Application>
  <PresentationFormat>On-screen Show (4:3)</PresentationFormat>
  <Paragraphs>51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ＭＳ Ｐゴシック</vt:lpstr>
      <vt:lpstr>Blank Presentation</vt:lpstr>
      <vt:lpstr> We Regulate to Coordinate:  Human and Machine Joint Activity </vt:lpstr>
      <vt:lpstr>Social Joint Activity</vt:lpstr>
      <vt:lpstr>Ben Franklin</vt:lpstr>
      <vt:lpstr>What is Required?</vt:lpstr>
      <vt:lpstr>The Role of Regulation</vt:lpstr>
      <vt:lpstr>KAoS Computer Policy</vt:lpstr>
      <vt:lpstr>The Upper Bound Problem</vt:lpstr>
    </vt:vector>
  </TitlesOfParts>
  <Company>Paul Feltovich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We Regulate to Coordinate:  Human and Machine Joint Activity </dc:title>
  <dc:creator>Paul Feltovich</dc:creator>
  <cp:lastModifiedBy>Reviewer 1</cp:lastModifiedBy>
  <cp:revision>13</cp:revision>
  <dcterms:created xsi:type="dcterms:W3CDTF">2006-04-25T15:37:44Z</dcterms:created>
  <dcterms:modified xsi:type="dcterms:W3CDTF">2015-05-07T00:16:50Z</dcterms:modified>
</cp:coreProperties>
</file>